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anne van den" userId="21f8b476-2067-4ee6-9ace-ec4b0fc6a6c3" providerId="ADAL" clId="{61FE5D0D-102C-449D-89E4-92ADE055150E}"/>
    <pc:docChg chg="custSel addSld modSld">
      <pc:chgData name="Rianne van den" userId="21f8b476-2067-4ee6-9ace-ec4b0fc6a6c3" providerId="ADAL" clId="{61FE5D0D-102C-449D-89E4-92ADE055150E}" dt="2020-09-23T19:14:55.921" v="187" actId="20577"/>
      <pc:docMkLst>
        <pc:docMk/>
      </pc:docMkLst>
      <pc:sldChg chg="modSp new mod">
        <pc:chgData name="Rianne van den" userId="21f8b476-2067-4ee6-9ace-ec4b0fc6a6c3" providerId="ADAL" clId="{61FE5D0D-102C-449D-89E4-92ADE055150E}" dt="2020-09-23T19:14:55.921" v="187" actId="20577"/>
        <pc:sldMkLst>
          <pc:docMk/>
          <pc:sldMk cId="3500792408" sldId="261"/>
        </pc:sldMkLst>
        <pc:spChg chg="mod">
          <ac:chgData name="Rianne van den" userId="21f8b476-2067-4ee6-9ace-ec4b0fc6a6c3" providerId="ADAL" clId="{61FE5D0D-102C-449D-89E4-92ADE055150E}" dt="2020-09-23T19:12:55.606" v="44" actId="20577"/>
          <ac:spMkLst>
            <pc:docMk/>
            <pc:sldMk cId="3500792408" sldId="261"/>
            <ac:spMk id="2" creationId="{0CBA5BB8-7C32-4786-B596-08B87CACA18E}"/>
          </ac:spMkLst>
        </pc:spChg>
        <pc:spChg chg="mod">
          <ac:chgData name="Rianne van den" userId="21f8b476-2067-4ee6-9ace-ec4b0fc6a6c3" providerId="ADAL" clId="{61FE5D0D-102C-449D-89E4-92ADE055150E}" dt="2020-09-23T19:14:55.921" v="187" actId="20577"/>
          <ac:spMkLst>
            <pc:docMk/>
            <pc:sldMk cId="3500792408" sldId="261"/>
            <ac:spMk id="3" creationId="{EA0FA3A6-35E7-45D6-817D-E49393601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Verslag controleren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deze les:</a:t>
            </a:r>
          </a:p>
          <a:p>
            <a:r>
              <a:rPr lang="nl-NL" dirty="0"/>
              <a:t>Gaan jullie het ‘plan van aanpak’ controleren m.b.v. de ‘checklist verslag’.</a:t>
            </a:r>
          </a:p>
          <a:p>
            <a:r>
              <a:rPr lang="nl-NL" dirty="0"/>
              <a:t>Komen jullie te weten welke spelfouten het meeste worden gemaakt.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Taalverzorging controleren</a:t>
            </a:r>
          </a:p>
        </p:txBody>
      </p:sp>
      <p:sp>
        <p:nvSpPr>
          <p:cNvPr id="18" name="Tijdelijke aanduiding voor inhoud 17">
            <a:extLst>
              <a:ext uri="{FF2B5EF4-FFF2-40B4-BE49-F238E27FC236}">
                <a16:creationId xmlns:a16="http://schemas.microsoft.com/office/drawing/2014/main" id="{017619D9-10E5-4765-8CD5-66F1F9D5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i="0" dirty="0">
                <a:effectLst/>
                <a:latin typeface="inherit"/>
              </a:rPr>
              <a:t>De zinnen beginnen met een hoofdletter en eindigen met een punt, vraagteken of uitroepteken.</a:t>
            </a:r>
          </a:p>
          <a:p>
            <a:r>
              <a:rPr lang="nl-NL" b="0" i="0" dirty="0">
                <a:effectLst/>
                <a:latin typeface="inherit"/>
              </a:rPr>
              <a:t>De zinnen zijn niet te lang.</a:t>
            </a:r>
          </a:p>
          <a:p>
            <a:r>
              <a:rPr lang="nl-NL" b="0" i="0" dirty="0">
                <a:effectLst/>
                <a:latin typeface="inherit"/>
              </a:rPr>
              <a:t>De komma’s staan op de juiste plaatsen.</a:t>
            </a:r>
          </a:p>
          <a:p>
            <a:r>
              <a:rPr lang="nl-NL" b="0" i="0" dirty="0">
                <a:effectLst/>
                <a:latin typeface="inherit"/>
              </a:rPr>
              <a:t>De werkwoordspelling is correct.</a:t>
            </a:r>
          </a:p>
          <a:p>
            <a:r>
              <a:rPr lang="nl-NL" b="0" i="0" dirty="0">
                <a:effectLst/>
                <a:latin typeface="inherit"/>
              </a:rPr>
              <a:t>De algemene spelling is correct.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2A1F6-00D9-40AB-BB20-A4BE6CC8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Spelfouten herkennen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16B198-E6CA-4365-AD57-685A60053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naar menti.com</a:t>
            </a:r>
          </a:p>
          <a:p>
            <a:r>
              <a:rPr lang="nl-NL" dirty="0"/>
              <a:t>Code: 7115661</a:t>
            </a:r>
          </a:p>
        </p:txBody>
      </p:sp>
    </p:spTree>
    <p:extLst>
      <p:ext uri="{BB962C8B-B14F-4D97-AF65-F5344CB8AC3E}">
        <p14:creationId xmlns:p14="http://schemas.microsoft.com/office/powerpoint/2010/main" val="183418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A5BB8-7C32-4786-B596-08B87CAC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geschreven tekst controleren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0FA3A6-35E7-45D6-817D-E49393601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Werk samen in je IBS-groep</a:t>
            </a:r>
          </a:p>
          <a:p>
            <a:pPr marL="0" indent="0">
              <a:buNone/>
            </a:pPr>
            <a:r>
              <a:rPr lang="nl-NL" dirty="0"/>
              <a:t>Ga naar </a:t>
            </a:r>
            <a:r>
              <a:rPr lang="nl-NL" dirty="0" smtClean="0"/>
              <a:t>Wiki </a:t>
            </a:r>
            <a:r>
              <a:rPr lang="nl-NL" smtClean="0"/>
              <a:t>2021-L1-P1 AVO </a:t>
            </a:r>
            <a:r>
              <a:rPr lang="nl-NL" smtClean="0">
                <a:sym typeface="Wingdings" panose="05000000000000000000" pitchFamily="2" charset="2"/>
              </a:rPr>
              <a:t>Nederlands </a:t>
            </a:r>
            <a:r>
              <a:rPr lang="nl-NL" dirty="0">
                <a:sym typeface="Wingdings" panose="05000000000000000000" pitchFamily="2" charset="2"/>
              </a:rPr>
              <a:t>algemeen  Opdrachten verslagen controleren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07924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D6960E-02EF-45BA-A0CE-204BB1C2C736}">
  <ds:schemaRefs>
    <ds:schemaRef ds:uri="http://www.w3.org/XML/1998/namespace"/>
    <ds:schemaRef ds:uri="http://schemas.microsoft.com/office/2006/metadata/properties"/>
    <ds:schemaRef ds:uri="http://purl.org/dc/terms/"/>
    <ds:schemaRef ds:uri="5cdedd98-05a6-4844-a2be-4403c98339c5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9332b1e5-03ec-4bd9-988a-b56970a22ef6"/>
  </ds:schemaRefs>
</ds:datastoreItem>
</file>

<file path=customXml/itemProps2.xml><?xml version="1.0" encoding="utf-8"?>
<ds:datastoreItem xmlns:ds="http://schemas.openxmlformats.org/officeDocument/2006/customXml" ds:itemID="{513C8A1B-8DCB-4ADA-AE1E-4BC1CF6150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36EFA9-BBF4-4AF2-8BB0-3BDDFC146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108</Words>
  <Application>Microsoft Office PowerPoint</Application>
  <PresentationFormat>Diavoorstelling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inherit</vt:lpstr>
      <vt:lpstr>Wingdings</vt:lpstr>
      <vt:lpstr>Kantoorthema</vt:lpstr>
      <vt:lpstr>PowerPoint-presentatie</vt:lpstr>
      <vt:lpstr>Inhoud</vt:lpstr>
      <vt:lpstr>Taalverzorging controleren</vt:lpstr>
      <vt:lpstr>Spelfouten herkennen</vt:lpstr>
      <vt:lpstr>Opdrachten geschreven tekst controleren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16</cp:revision>
  <dcterms:created xsi:type="dcterms:W3CDTF">2013-11-15T15:05:42Z</dcterms:created>
  <dcterms:modified xsi:type="dcterms:W3CDTF">2020-09-23T19:21:44Z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